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Eucliance - Hand Gesture Recognition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sophisticated real-time hand tracking application powered by OpenCV, MediaPipe, and Tkinter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93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Information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41709"/>
            <a:ext cx="4196358" cy="3523178"/>
          </a:xfrm>
          <a:prstGeom prst="roundRect">
            <a:avLst>
              <a:gd name="adj" fmla="val 966"/>
            </a:avLst>
          </a:prstGeom>
          <a:solidFill>
            <a:srgbClr val="E0E0E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468523"/>
            <a:ext cx="3402330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🎓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Academic Context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0604" y="306038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Institution: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VIT Chennai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355937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Girija 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405836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Name: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Eucliance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241709"/>
            <a:ext cx="4196358" cy="3523178"/>
          </a:xfrm>
          <a:prstGeom prst="roundRect">
            <a:avLst>
              <a:gd name="adj" fmla="val 966"/>
            </a:avLst>
          </a:prstGeom>
          <a:solidFill>
            <a:srgbClr val="E0E0EC"/>
          </a:solidFill>
          <a:ln/>
        </p:spPr>
      </p:sp>
      <p:sp>
        <p:nvSpPr>
          <p:cNvPr id="9" name="Text 7"/>
          <p:cNvSpPr/>
          <p:nvPr/>
        </p:nvSpPr>
        <p:spPr>
          <a:xfrm>
            <a:off x="5443776" y="2468523"/>
            <a:ext cx="3742730" cy="88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🚀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Future Enhancements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443776" y="348567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Multi-hand tracking support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43776" y="392787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gesture library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43776" y="437007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integration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43776" y="481226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Recording and playback features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2241709"/>
            <a:ext cx="4196358" cy="3523178"/>
          </a:xfrm>
          <a:prstGeom prst="roundRect">
            <a:avLst>
              <a:gd name="adj" fmla="val 966"/>
            </a:avLst>
          </a:prstGeom>
          <a:solidFill>
            <a:srgbClr val="E0E0EC"/>
          </a:solidFill>
          <a:ln/>
        </p:spPr>
      </p:sp>
      <p:sp>
        <p:nvSpPr>
          <p:cNvPr id="15" name="Text 13"/>
          <p:cNvSpPr/>
          <p:nvPr/>
        </p:nvSpPr>
        <p:spPr>
          <a:xfrm>
            <a:off x="9866948" y="2468523"/>
            <a:ext cx="3402330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💡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Applications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66948" y="306038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Touchless interface controls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66948" y="350258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 language recognition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66948" y="394477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Virtual reality interactions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66948" y="438697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Medical rehabilitation tracking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133419"/>
            <a:ext cx="13042821" cy="35957"/>
          </a:xfrm>
          <a:prstGeom prst="rect">
            <a:avLst/>
          </a:prstGeom>
          <a:solidFill>
            <a:srgbClr val="39393C">
              <a:alpha val="5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4244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sophisticated demonstration of computer vision and human-computer interaction principles using modern Python libraries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53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357342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Core Technology Stack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973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OpenCV for video capture and processing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MediaPipe Hands for gesture detection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Tkinter for professional GUI interface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NumPy for mathematical computations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420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Pillow for image rendering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Features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973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hand landmark detection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Euclidean distance calculations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bounding box tracking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dark-themed interface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420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Multi-threaded video processing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Camera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4801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Webcam captures live video feed at real-time frame rates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2384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350657"/>
            <a:ext cx="2888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MediaPipe 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84107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 detection and landmark extraction with 21 key points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936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020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Computation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51092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 distances and coordinate transformations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GUI Rendering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87181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 annotated video and real-time data table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944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Hand Landmark Detection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40102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21-Point Tracking System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82047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MediaPipe Hands identifies 21 distinct landmarks across the hand, providing comprehensive tracking of finger positions, palm structure, and wrist location.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4135993"/>
            <a:ext cx="2840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Detection Parameters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39828" y="471713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Max hands: 1 (optimized performance)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515933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Detection confidence: 60%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560153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Tracking confidence: 60%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9828" y="604373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3D coordinates: X, Y, Z values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2476"/>
            <a:ext cx="816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Euclidean Distance Calculation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7488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0E0EC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101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3288744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008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Distance Formula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49937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Calculates 3D Euclidean distance between thumb tip (landmark 4) and index finger tip (landmark 8)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7488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0E0EC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101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3288744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008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Gesture Recognition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49937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pinch detection and measurement for interactive gesture-based controls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87488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0E0EC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101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3288744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008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Normalized Precision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49937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Returns values in normalized coordinate space for consistent accuracy across resolutions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01953"/>
            <a:ext cx="13042821" cy="415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101953"/>
            <a:ext cx="13042821" cy="4150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4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136" y="3068241"/>
            <a:ext cx="5030033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 Interface Design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4136" y="3998714"/>
            <a:ext cx="4273272" cy="3679388"/>
          </a:xfrm>
          <a:prstGeom prst="roundRect">
            <a:avLst>
              <a:gd name="adj" fmla="val 820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6996" y="4021574"/>
            <a:ext cx="4227552" cy="603528"/>
          </a:xfrm>
          <a:prstGeom prst="roundRect">
            <a:avLst>
              <a:gd name="adj" fmla="val 455"/>
            </a:avLst>
          </a:prstGeom>
          <a:solidFill>
            <a:srgbClr val="E0E0E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9860" y="4172426"/>
            <a:ext cx="301704" cy="3017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8092" y="4826198"/>
            <a:ext cx="299489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Professional Color Palette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28092" y="5261134"/>
            <a:ext cx="3825359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Dark theme optimized for extended viewing with carefully selected contrast ratios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928092" y="6347579"/>
            <a:ext cx="382535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Background: #2c2c2c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28092" y="6739890"/>
            <a:ext cx="382535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Frame: #3e3e3e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28092" y="7132201"/>
            <a:ext cx="382535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Foreground: #f0f0f0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178504" y="3998714"/>
            <a:ext cx="4273272" cy="3679388"/>
          </a:xfrm>
          <a:prstGeom prst="roundRect">
            <a:avLst>
              <a:gd name="adj" fmla="val 820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5201364" y="4021574"/>
            <a:ext cx="4227552" cy="603528"/>
          </a:xfrm>
          <a:prstGeom prst="roundRect">
            <a:avLst>
              <a:gd name="adj" fmla="val 455"/>
            </a:avLst>
          </a:prstGeom>
          <a:solidFill>
            <a:srgbClr val="E0E0EC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4229" y="4172426"/>
            <a:ext cx="301704" cy="30170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02461" y="4826198"/>
            <a:ext cx="251495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Dual-Panel Layout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5402461" y="5261134"/>
            <a:ext cx="3825359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Split-screen design with video feed on left and real-time landmark data table on right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9652873" y="3998714"/>
            <a:ext cx="4273272" cy="3679388"/>
          </a:xfrm>
          <a:prstGeom prst="roundRect">
            <a:avLst>
              <a:gd name="adj" fmla="val 820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9675733" y="4021574"/>
            <a:ext cx="4227552" cy="603528"/>
          </a:xfrm>
          <a:prstGeom prst="roundRect">
            <a:avLst>
              <a:gd name="adj" fmla="val 455"/>
            </a:avLst>
          </a:prstGeom>
          <a:solidFill>
            <a:srgbClr val="E0E0EC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8598" y="4172426"/>
            <a:ext cx="301704" cy="30170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876830" y="4826198"/>
            <a:ext cx="251495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Typography System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9876830" y="5261134"/>
            <a:ext cx="3825359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Segoe UI for headers and Consolas monospace font for technical data display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586740"/>
            <a:ext cx="5850969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Visual Feedback System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6760" y="1787009"/>
            <a:ext cx="292953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Landmark Visualization</a:t>
            </a:r>
            <a:endParaRPr lang="en-US" sz="2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2360414"/>
            <a:ext cx="3986332" cy="39863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6760" y="6586776"/>
            <a:ext cx="3986332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Green dots mark each of the 21 hand landmarks, connected by white lines showing hand structure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261253" y="1787009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Bounding Box</a:t>
            </a:r>
            <a:endParaRPr lang="en-US" sz="2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253" y="2360414"/>
            <a:ext cx="3986332" cy="39863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61253" y="6586776"/>
            <a:ext cx="3986332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 rectangular frame dynamically tracks hand movement and size in the frame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9775746" y="1787009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Distance Indicator</a:t>
            </a:r>
            <a:endParaRPr lang="en-US" sz="2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746" y="2360414"/>
            <a:ext cx="4122896" cy="41228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75746" y="6723340"/>
            <a:ext cx="4122896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Bright green line with numerical distance display between thumb and index finger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81025"/>
            <a:ext cx="6308169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Technical Implementation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829" y="1646753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7829" y="1977271"/>
            <a:ext cx="4252913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5" name="Text 3"/>
          <p:cNvSpPr/>
          <p:nvPr/>
        </p:nvSpPr>
        <p:spPr>
          <a:xfrm>
            <a:off x="727829" y="212693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Library Initialization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7829" y="2576393"/>
            <a:ext cx="4252913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Version checking and validation of OpenCV, MediaPipe, NumPy, Tkinter, and Pillow dependencies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88625" y="1646753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88625" y="1977271"/>
            <a:ext cx="4253032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9" name="Text 7"/>
          <p:cNvSpPr/>
          <p:nvPr/>
        </p:nvSpPr>
        <p:spPr>
          <a:xfrm>
            <a:off x="5188625" y="212693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Camera Setup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188625" y="2576393"/>
            <a:ext cx="425303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OpenCV VideoCapture initialization with error handling for webcam access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49539" y="1646753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49539" y="1977271"/>
            <a:ext cx="4252913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9539" y="2126933"/>
            <a:ext cx="281070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Threading Architecture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649539" y="2576393"/>
            <a:ext cx="425291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Separate video processing thread prevents GUI freezing during intensive computations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7829" y="3938468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7829" y="4268986"/>
            <a:ext cx="4252913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7" name="Text 15"/>
          <p:cNvSpPr/>
          <p:nvPr/>
        </p:nvSpPr>
        <p:spPr>
          <a:xfrm>
            <a:off x="727829" y="4418648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Frame Processing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27829" y="4868108"/>
            <a:ext cx="425291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BGR to RGB conversion, horizontal flip, and MediaPipe hand detection pipeline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188625" y="3938468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188625" y="4268986"/>
            <a:ext cx="4253032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21" name="Text 19"/>
          <p:cNvSpPr/>
          <p:nvPr/>
        </p:nvSpPr>
        <p:spPr>
          <a:xfrm>
            <a:off x="5188625" y="4418648"/>
            <a:ext cx="266854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Coordinate Extraction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5188625" y="4868108"/>
            <a:ext cx="425303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Landmark position retrieval and normalization for consistent tracking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49539" y="3938468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649539" y="4268986"/>
            <a:ext cx="4252913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25" name="Text 23"/>
          <p:cNvSpPr/>
          <p:nvPr/>
        </p:nvSpPr>
        <p:spPr>
          <a:xfrm>
            <a:off x="9649539" y="4418648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Visual Annotation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9649539" y="4868108"/>
            <a:ext cx="4252913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Drawing utilities add landmarks, connections, bounding boxes, and distance measurements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27829" y="6230183"/>
            <a:ext cx="20788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07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27829" y="6560701"/>
            <a:ext cx="13174623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29" name="Text 27"/>
          <p:cNvSpPr/>
          <p:nvPr/>
        </p:nvSpPr>
        <p:spPr>
          <a:xfrm>
            <a:off x="727829" y="671036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GUI Update</a:t>
            </a:r>
            <a:endParaRPr lang="en-US" sz="2000" dirty="0"/>
          </a:p>
        </p:txBody>
      </p:sp>
      <p:sp>
        <p:nvSpPr>
          <p:cNvPr id="30" name="Text 28"/>
          <p:cNvSpPr/>
          <p:nvPr/>
        </p:nvSpPr>
        <p:spPr>
          <a:xfrm>
            <a:off x="727829" y="7159823"/>
            <a:ext cx="1317462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Thread-safe updates to video label and data table using Tkinter's after() method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0316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Output Display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9503" y="1888927"/>
            <a:ext cx="3507343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Real-Time Landmark Table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89503" y="2960251"/>
            <a:ext cx="3507343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Displays all 21 hand landmarks with precise X, Y, and Z coordinates in a monospace-formatted table for easy reading.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9503" y="4629745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89503" y="5207675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Six decimal precision for accuracy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9503" y="6008608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Normalized coordinate system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9503" y="6809542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 N/A display when no hand detected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4773" y="1888927"/>
            <a:ext cx="3383518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Distance Metrics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4854773" y="2537341"/>
            <a:ext cx="350734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Footer section shows calculated Euclidean distance between thumb and index finger tips.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4773" y="3845838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854773" y="4423767"/>
            <a:ext cx="35073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Gesture recognition triggers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4773" y="4863703"/>
            <a:ext cx="35073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Virtual button interaction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4773" y="5303639"/>
            <a:ext cx="35073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Fine motor skill analysis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54773" y="5743575"/>
            <a:ext cx="35073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Accessibility controls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2025-11-06T14:37:24Z</dcterms:created>
  <dcterms:modified xsi:type="dcterms:W3CDTF">2025-11-06T14:37:24Z</dcterms:modified>
</cp:coreProperties>
</file>